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8" r:id="rId4"/>
    <p:sldId id="270" r:id="rId5"/>
    <p:sldId id="260" r:id="rId6"/>
    <p:sldId id="257" r:id="rId7"/>
    <p:sldId id="261" r:id="rId8"/>
    <p:sldId id="262" r:id="rId9"/>
    <p:sldId id="263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284" y="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6037701-D486-4409-955B-D9C5417371BF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C5E1A59-AE1B-4736-9ED4-683204CE4E0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kB47kYtMJ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Forging the national economy, 1790 - 1860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Chapter 14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57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 and efficient carriers were imperative</a:t>
            </a:r>
          </a:p>
          <a:p>
            <a:pPr lvl="1"/>
            <a:r>
              <a:rPr lang="en-US" dirty="0" smtClean="0"/>
              <a:t>Why?</a:t>
            </a:r>
          </a:p>
          <a:p>
            <a:pPr lvl="2"/>
            <a:r>
              <a:rPr lang="en-US" dirty="0" smtClean="0"/>
              <a:t>Desire and need to tap resources of west</a:t>
            </a:r>
          </a:p>
          <a:p>
            <a:pPr lvl="2"/>
            <a:r>
              <a:rPr lang="en-US" dirty="0" smtClean="0"/>
              <a:t>Trade</a:t>
            </a:r>
          </a:p>
          <a:p>
            <a:r>
              <a:rPr lang="en-US" dirty="0" smtClean="0"/>
              <a:t>Lancaster Turnpike</a:t>
            </a:r>
          </a:p>
          <a:p>
            <a:pPr lvl="1"/>
            <a:r>
              <a:rPr lang="en-US" dirty="0" smtClean="0"/>
              <a:t>Connected Philadelphia to Lancaster, 62 miles</a:t>
            </a:r>
          </a:p>
          <a:p>
            <a:pPr lvl="1"/>
            <a:r>
              <a:rPr lang="en-US" dirty="0" smtClean="0"/>
              <a:t>Spurs construction of other roads</a:t>
            </a:r>
          </a:p>
          <a:p>
            <a:pPr lvl="2"/>
            <a:r>
              <a:rPr lang="en-US" dirty="0" smtClean="0"/>
              <a:t>By 1832, 2,400 miles of roads connecting major cities</a:t>
            </a:r>
          </a:p>
          <a:p>
            <a:r>
              <a:rPr lang="en-US" dirty="0" smtClean="0"/>
              <a:t>Robert Fulton</a:t>
            </a:r>
          </a:p>
          <a:p>
            <a:pPr lvl="1"/>
            <a:r>
              <a:rPr lang="en-US" dirty="0" smtClean="0">
                <a:hlinkClick r:id="rId2"/>
              </a:rPr>
              <a:t>Steam Engine</a:t>
            </a:r>
            <a:r>
              <a:rPr lang="en-US" dirty="0" smtClean="0"/>
              <a:t>, now boats could go in any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“Clinton’s Big Ditch” in 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Erie Canal:</a:t>
            </a:r>
          </a:p>
          <a:p>
            <a:pPr lvl="1"/>
            <a:r>
              <a:rPr lang="en-US" dirty="0" smtClean="0"/>
              <a:t>363 miles from Buffalo to Albany</a:t>
            </a:r>
          </a:p>
          <a:p>
            <a:pPr lvl="1"/>
            <a:r>
              <a:rPr lang="en-US" dirty="0" smtClean="0"/>
              <a:t>Hudson River to Great Lakes</a:t>
            </a:r>
          </a:p>
          <a:p>
            <a:r>
              <a:rPr lang="en-US" dirty="0" smtClean="0"/>
              <a:t>Cost to ship grain fell from $100 to $5; 20 days to six</a:t>
            </a:r>
          </a:p>
          <a:p>
            <a:r>
              <a:rPr lang="en-US" dirty="0" smtClean="0"/>
              <a:t>Creation of many cities in NY, especially Lockport</a:t>
            </a:r>
          </a:p>
          <a:p>
            <a:r>
              <a:rPr lang="en-US" b="1" i="1" u="sng" dirty="0" err="1" smtClean="0"/>
              <a:t>Inrastate</a:t>
            </a:r>
            <a:r>
              <a:rPr lang="en-US" dirty="0" smtClean="0"/>
              <a:t> </a:t>
            </a:r>
            <a:r>
              <a:rPr lang="en-US" dirty="0" smtClean="0"/>
              <a:t>commerce</a:t>
            </a:r>
          </a:p>
          <a:p>
            <a:pPr lvl="1"/>
            <a:r>
              <a:rPr lang="en-US" smtClean="0"/>
              <a:t>Synthesize forward…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802162"/>
            <a:ext cx="5029200" cy="305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57" y="0"/>
            <a:ext cx="5493743" cy="28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on the Union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Civil War, continental economy had emerged</a:t>
            </a:r>
          </a:p>
          <a:p>
            <a:endParaRPr lang="en-US" dirty="0" smtClean="0"/>
          </a:p>
          <a:p>
            <a:r>
              <a:rPr lang="en-US" dirty="0" smtClean="0"/>
              <a:t>Division of Labor applied on a national scale</a:t>
            </a:r>
          </a:p>
          <a:p>
            <a:pPr lvl="1"/>
            <a:r>
              <a:rPr lang="en-US" dirty="0" smtClean="0"/>
              <a:t>South: Agriculture</a:t>
            </a:r>
          </a:p>
          <a:p>
            <a:pPr lvl="1"/>
            <a:r>
              <a:rPr lang="en-US" dirty="0" smtClean="0"/>
              <a:t>North/East: Factories</a:t>
            </a:r>
          </a:p>
          <a:p>
            <a:pPr lvl="1"/>
            <a:r>
              <a:rPr lang="en-US" dirty="0" smtClean="0"/>
              <a:t>West: Livestock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Shaping the Western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Westward movement</a:t>
            </a:r>
          </a:p>
          <a:p>
            <a:pPr lvl="1"/>
            <a:r>
              <a:rPr lang="en-US" dirty="0"/>
              <a:t>Fur-trappers venture from St. Louis to Rocky Mountains</a:t>
            </a:r>
          </a:p>
          <a:p>
            <a:pPr lvl="2"/>
            <a:r>
              <a:rPr lang="en-US" dirty="0"/>
              <a:t>Nearly eliminates beaver by 1840s</a:t>
            </a:r>
          </a:p>
          <a:p>
            <a:pPr lvl="2"/>
            <a:r>
              <a:rPr lang="en-US" dirty="0"/>
              <a:t>Traders along planes also threatened buffalo herds to near extinction</a:t>
            </a:r>
          </a:p>
          <a:p>
            <a:pPr lvl="1"/>
            <a:r>
              <a:rPr lang="en-US" dirty="0"/>
              <a:t>Such “aggressive and heedless exploitation” now referred to as </a:t>
            </a:r>
            <a:r>
              <a:rPr lang="en-US" b="1" dirty="0"/>
              <a:t>ecological exploitation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 smtClean="0"/>
              <a:t>George Catlin – painter and environmentalist</a:t>
            </a:r>
          </a:p>
          <a:p>
            <a:pPr lvl="1"/>
            <a:r>
              <a:rPr lang="en-US" dirty="0" smtClean="0"/>
              <a:t>Advocates for the preservation of Native American life via a deliberate national policy</a:t>
            </a:r>
          </a:p>
          <a:p>
            <a:pPr lvl="2"/>
            <a:r>
              <a:rPr lang="en-US" dirty="0" smtClean="0"/>
              <a:t>Leads to Yellowstone Park in 1872.</a:t>
            </a:r>
          </a:p>
          <a:p>
            <a:pPr marL="594360" lvl="2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959839"/>
            <a:ext cx="8632684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6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Immigration (Irish)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1840s and 50s immigration skyrockets, why?</a:t>
            </a:r>
          </a:p>
          <a:p>
            <a:pPr lvl="1"/>
            <a:r>
              <a:rPr lang="en-US" dirty="0" smtClean="0"/>
              <a:t>“Land of freedom and opportunity”</a:t>
            </a:r>
          </a:p>
          <a:p>
            <a:pPr lvl="1"/>
            <a:r>
              <a:rPr lang="en-US" dirty="0" smtClean="0"/>
              <a:t>Abundance of land in US</a:t>
            </a:r>
          </a:p>
          <a:p>
            <a:pPr lvl="1"/>
            <a:r>
              <a:rPr lang="en-US" dirty="0" smtClean="0"/>
              <a:t>Disease </a:t>
            </a:r>
          </a:p>
          <a:p>
            <a:r>
              <a:rPr lang="en-US" dirty="0" smtClean="0"/>
              <a:t>Mid 1840s, potato famine strikes Ireland</a:t>
            </a:r>
          </a:p>
          <a:p>
            <a:pPr lvl="1"/>
            <a:r>
              <a:rPr lang="en-US" dirty="0" smtClean="0"/>
              <a:t>¼ of country dies due to disease/hunger</a:t>
            </a:r>
          </a:p>
          <a:p>
            <a:pPr lvl="1"/>
            <a:r>
              <a:rPr lang="en-US" dirty="0" smtClean="0"/>
              <a:t>“Black Forties”</a:t>
            </a:r>
          </a:p>
          <a:p>
            <a:pPr lvl="2"/>
            <a:r>
              <a:rPr lang="en-US" dirty="0" smtClean="0"/>
              <a:t>Period when many Irish died/emigrated to other countries</a:t>
            </a:r>
          </a:p>
          <a:p>
            <a:r>
              <a:rPr lang="en-US" dirty="0" smtClean="0"/>
              <a:t>Most lived in cities, not enough $ to move west</a:t>
            </a:r>
          </a:p>
          <a:p>
            <a:r>
              <a:rPr lang="en-US" dirty="0" smtClean="0"/>
              <a:t>Jobs:</a:t>
            </a:r>
          </a:p>
          <a:p>
            <a:pPr lvl="1"/>
            <a:r>
              <a:rPr lang="en-US" dirty="0" smtClean="0"/>
              <a:t>“NINA”</a:t>
            </a:r>
          </a:p>
          <a:p>
            <a:pPr lvl="1"/>
            <a:r>
              <a:rPr lang="en-US" dirty="0" smtClean="0"/>
              <a:t>Canal workers – Erie Canal</a:t>
            </a:r>
          </a:p>
          <a:p>
            <a:pPr lvl="1"/>
            <a:r>
              <a:rPr lang="en-US" dirty="0" smtClean="0"/>
              <a:t>Hated by “Native” Americans for “stealing” jobs due to low wages</a:t>
            </a:r>
          </a:p>
          <a:p>
            <a:r>
              <a:rPr lang="en-US" dirty="0" smtClean="0"/>
              <a:t>Become a powerful political force: patronage, voting – Democrats</a:t>
            </a:r>
          </a:p>
          <a:p>
            <a:pPr lvl="1"/>
            <a:r>
              <a:rPr lang="en-US" dirty="0" smtClean="0"/>
              <a:t>Tammany Hall, police departments (“Paddy wagons”) </a:t>
            </a:r>
          </a:p>
          <a:p>
            <a:r>
              <a:rPr lang="en-US" dirty="0" smtClean="0"/>
              <a:t>Largest group of immigrants from 1830 to Civil War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987552"/>
            <a:ext cx="8332551" cy="36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73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Immigration contd. (Germans)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Germans also found their way to America</a:t>
            </a:r>
          </a:p>
          <a:p>
            <a:r>
              <a:rPr lang="en-US" dirty="0" smtClean="0"/>
              <a:t>The bulk were farmers looking to escape Old World rivalries and conflict</a:t>
            </a:r>
          </a:p>
          <a:p>
            <a:r>
              <a:rPr lang="en-US" dirty="0" smtClean="0"/>
              <a:t>Settled in Mid-West (Wisconsin)</a:t>
            </a:r>
          </a:p>
          <a:p>
            <a:r>
              <a:rPr lang="en-US" dirty="0" smtClean="0"/>
              <a:t>Contributions: Conestoga wagon, Kentucky rifle, and Christmas tree, Kindergarten, abolitionism,…</a:t>
            </a:r>
          </a:p>
          <a:p>
            <a:pPr lvl="1"/>
            <a:r>
              <a:rPr lang="en-US" dirty="0" smtClean="0"/>
              <a:t>and </a:t>
            </a:r>
            <a:r>
              <a:rPr lang="en-US" i="1" dirty="0" smtClean="0"/>
              <a:t>bier</a:t>
            </a:r>
            <a:r>
              <a:rPr lang="en-US" dirty="0" smtClean="0"/>
              <a:t> (beer)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6764"/>
            <a:ext cx="7135742" cy="453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7" y="228600"/>
            <a:ext cx="3219450" cy="2530488"/>
          </a:xfrm>
          <a:prstGeom prst="rect">
            <a:avLst/>
          </a:prstGeom>
        </p:spPr>
      </p:pic>
      <p:pic>
        <p:nvPicPr>
          <p:cNvPr id="1026" name="Picture 2" descr="http://www.gunclassics.com/images/kyrifle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964" y="987552"/>
            <a:ext cx="5048250" cy="1943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86" y="2122585"/>
            <a:ext cx="6135814" cy="45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b="1" i="1" u="sng" dirty="0" smtClean="0"/>
              <a:t>Nativists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Hated foreigners, fear of losing culture, jobs, etc.</a:t>
            </a:r>
          </a:p>
          <a:p>
            <a:r>
              <a:rPr lang="en-US" dirty="0" smtClean="0"/>
              <a:t>Religious Fears</a:t>
            </a:r>
          </a:p>
          <a:p>
            <a:pPr lvl="1"/>
            <a:r>
              <a:rPr lang="en-US" dirty="0" smtClean="0"/>
              <a:t>Many Irish were Catholic, fear that would infringe on Protestantism</a:t>
            </a:r>
          </a:p>
          <a:p>
            <a:pPr lvl="2"/>
            <a:r>
              <a:rPr lang="en-US" dirty="0" smtClean="0"/>
              <a:t>Catholic Church becomes largest religious faith by 1850 and never looked back</a:t>
            </a:r>
          </a:p>
          <a:p>
            <a:r>
              <a:rPr lang="en-US" dirty="0" smtClean="0"/>
              <a:t>Order of the Star Spangled Banner, “</a:t>
            </a:r>
            <a:r>
              <a:rPr lang="en-US" b="1" i="1" u="sng" dirty="0" smtClean="0"/>
              <a:t>Know-Nothing Party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Political party that hoped to…</a:t>
            </a:r>
          </a:p>
          <a:p>
            <a:pPr lvl="2"/>
            <a:r>
              <a:rPr lang="en-US" dirty="0" smtClean="0"/>
              <a:t>Restrict immigration and naturalization </a:t>
            </a:r>
            <a:r>
              <a:rPr lang="en-US" dirty="0" smtClean="0"/>
              <a:t>laws</a:t>
            </a:r>
          </a:p>
          <a:p>
            <a:pPr lvl="2"/>
            <a:r>
              <a:rPr lang="en-US" dirty="0" smtClean="0"/>
              <a:t>Sound familiar? Practice your synthesis skills!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2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was the “Market Revolution?”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Industrial </a:t>
            </a:r>
            <a:r>
              <a:rPr lang="en-US" dirty="0"/>
              <a:t>Revolution </a:t>
            </a:r>
            <a:r>
              <a:rPr lang="en-US" dirty="0" smtClean="0"/>
              <a:t>Transportation Revolution:</a:t>
            </a:r>
          </a:p>
          <a:p>
            <a:pPr lvl="1"/>
            <a:r>
              <a:rPr lang="en-US" dirty="0" smtClean="0"/>
              <a:t>Steamboat links West and South together</a:t>
            </a:r>
          </a:p>
          <a:p>
            <a:pPr lvl="1"/>
            <a:r>
              <a:rPr lang="en-US" dirty="0" smtClean="0"/>
              <a:t>Roads, canals, and railroad link West and East together</a:t>
            </a:r>
            <a:endParaRPr lang="en-US" dirty="0"/>
          </a:p>
          <a:p>
            <a:r>
              <a:rPr lang="en-US" dirty="0" smtClean="0"/>
              <a:t>Change </a:t>
            </a:r>
            <a:r>
              <a:rPr lang="en-US" dirty="0"/>
              <a:t>from subsistence farming to large-scale </a:t>
            </a:r>
            <a:r>
              <a:rPr lang="en-US" dirty="0" smtClean="0"/>
              <a:t>cash-crop farming</a:t>
            </a:r>
            <a:r>
              <a:rPr lang="en-US" dirty="0"/>
              <a:t>.</a:t>
            </a:r>
          </a:p>
          <a:p>
            <a:r>
              <a:rPr lang="en-US" dirty="0" smtClean="0"/>
              <a:t>Regional </a:t>
            </a:r>
            <a:r>
              <a:rPr lang="en-US" dirty="0"/>
              <a:t>specialization: </a:t>
            </a:r>
            <a:endParaRPr lang="en-US" dirty="0" smtClean="0"/>
          </a:p>
          <a:p>
            <a:pPr lvl="1"/>
            <a:r>
              <a:rPr lang="en-US" dirty="0" smtClean="0"/>
              <a:t>South grows cotton</a:t>
            </a:r>
          </a:p>
          <a:p>
            <a:pPr lvl="1"/>
            <a:r>
              <a:rPr lang="en-US" dirty="0" smtClean="0"/>
              <a:t>West grows grain and livestock for East</a:t>
            </a:r>
          </a:p>
          <a:p>
            <a:pPr lvl="1"/>
            <a:r>
              <a:rPr lang="en-US" dirty="0" smtClean="0"/>
              <a:t>East makes machines and textiles for West and South</a:t>
            </a:r>
          </a:p>
          <a:p>
            <a:r>
              <a:rPr lang="en-US" dirty="0" smtClean="0"/>
              <a:t>Growth of cities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69" y="225773"/>
            <a:ext cx="8578966" cy="764606"/>
          </a:xfrm>
        </p:spPr>
        <p:txBody>
          <a:bodyPr/>
          <a:lstStyle/>
          <a:p>
            <a:r>
              <a:rPr lang="en-US" dirty="0" smtClean="0"/>
              <a:t>Inventions and Inventors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Samuel Slater:</a:t>
            </a:r>
          </a:p>
          <a:p>
            <a:pPr lvl="1"/>
            <a:r>
              <a:rPr lang="en-US" dirty="0" smtClean="0"/>
              <a:t>“Father of Factory System”</a:t>
            </a:r>
          </a:p>
          <a:p>
            <a:pPr lvl="1"/>
            <a:r>
              <a:rPr lang="en-US" dirty="0" smtClean="0"/>
              <a:t>Memorizes plans for machines, sneaks to US</a:t>
            </a:r>
          </a:p>
          <a:p>
            <a:r>
              <a:rPr lang="en-US" dirty="0" smtClean="0"/>
              <a:t>Eli Whitney:</a:t>
            </a:r>
          </a:p>
          <a:p>
            <a:pPr lvl="1"/>
            <a:r>
              <a:rPr lang="en-US" dirty="0" smtClean="0"/>
              <a:t>Created Cotton Gin, 50 times more effective than </a:t>
            </a:r>
            <a:r>
              <a:rPr lang="en-US" dirty="0" smtClean="0"/>
              <a:t>separating seeds</a:t>
            </a:r>
            <a:endParaRPr lang="en-US" dirty="0" smtClean="0"/>
          </a:p>
          <a:p>
            <a:pPr lvl="1"/>
            <a:r>
              <a:rPr lang="en-US" dirty="0" smtClean="0"/>
              <a:t>Impacts of cotton gin:</a:t>
            </a:r>
          </a:p>
          <a:p>
            <a:pPr lvl="2"/>
            <a:r>
              <a:rPr lang="en-US" dirty="0" smtClean="0"/>
              <a:t>Dependence on slavery which had been dying out</a:t>
            </a:r>
          </a:p>
          <a:p>
            <a:pPr lvl="2"/>
            <a:r>
              <a:rPr lang="en-US" dirty="0" smtClean="0"/>
              <a:t>Factory system in north to create clothes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8362" y="2819400"/>
            <a:ext cx="3124200" cy="363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9923" y="230155"/>
            <a:ext cx="3048000" cy="276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 for us map by 18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5" y="81386"/>
            <a:ext cx="4142319" cy="306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3581400" cy="40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Inventions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Due to embargos, Americans encouraged to “Buy American” and “Wear American”</a:t>
            </a:r>
          </a:p>
          <a:p>
            <a:r>
              <a:rPr lang="en-US" dirty="0" smtClean="0"/>
              <a:t>Treaty of Ghent in 1815 opens up trade again, GB floods US with cheap products</a:t>
            </a:r>
          </a:p>
          <a:p>
            <a:pPr lvl="1"/>
            <a:r>
              <a:rPr lang="en-US" dirty="0" smtClean="0"/>
              <a:t>US’ response? Tariff of 1816, first protective tariff</a:t>
            </a:r>
          </a:p>
          <a:p>
            <a:pPr lvl="1"/>
            <a:r>
              <a:rPr lang="en-US" dirty="0" smtClean="0"/>
              <a:t>Who will like this? Who will hate this?</a:t>
            </a:r>
          </a:p>
          <a:p>
            <a:r>
              <a:rPr lang="en-US" b="1" i="1" u="sng" dirty="0" smtClean="0"/>
              <a:t>Interchangeable Parts:</a:t>
            </a:r>
          </a:p>
          <a:p>
            <a:pPr lvl="1"/>
            <a:r>
              <a:rPr lang="en-US" dirty="0" smtClean="0"/>
              <a:t>Invented by Eli Whitney, machines produce identical parts, if a part breaks, it can easily be replaced</a:t>
            </a:r>
          </a:p>
          <a:p>
            <a:r>
              <a:rPr lang="en-US" dirty="0" smtClean="0"/>
              <a:t>John Deere:</a:t>
            </a:r>
          </a:p>
          <a:p>
            <a:pPr lvl="1"/>
            <a:r>
              <a:rPr lang="en-US" dirty="0" smtClean="0"/>
              <a:t>Invented steel plow that broke soil</a:t>
            </a:r>
          </a:p>
          <a:p>
            <a:r>
              <a:rPr lang="en-US" dirty="0" smtClean="0"/>
              <a:t>Cyrus McCormick</a:t>
            </a:r>
          </a:p>
          <a:p>
            <a:pPr lvl="1"/>
            <a:r>
              <a:rPr lang="en-US" dirty="0" smtClean="0"/>
              <a:t>Mechanical mower-reaper</a:t>
            </a:r>
          </a:p>
          <a:p>
            <a:endParaRPr lang="en-US" dirty="0"/>
          </a:p>
        </p:txBody>
      </p:sp>
      <p:pic>
        <p:nvPicPr>
          <p:cNvPr id="1026" name="Picture 2" descr="https://encrypted-tbn1.gstatic.com/images?q=tbn:ANd9GcTCsPutbqhuV5Ao_4dsUATps9GAPfs2ms5tgHW42bTUOwNz5l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44" y="0"/>
            <a:ext cx="3595255" cy="350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9144000" cy="3752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5600" cy="4290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6293"/>
            <a:ext cx="5791200" cy="5150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83"/>
            <a:ext cx="8475313" cy="508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Factory life stunk</a:t>
            </a:r>
          </a:p>
          <a:p>
            <a:pPr lvl="1"/>
            <a:r>
              <a:rPr lang="en-US" dirty="0" smtClean="0"/>
              <a:t>Long hours, low pay, child labor, “whipping rooms”</a:t>
            </a:r>
          </a:p>
          <a:p>
            <a:r>
              <a:rPr lang="en-US" b="1" i="1" u="sng" dirty="0" smtClean="0"/>
              <a:t>Lowell Girls:</a:t>
            </a:r>
          </a:p>
          <a:p>
            <a:pPr lvl="1"/>
            <a:r>
              <a:rPr lang="en-US" dirty="0" smtClean="0"/>
              <a:t>Farmers’ daughters hired to work in factories</a:t>
            </a:r>
          </a:p>
          <a:p>
            <a:r>
              <a:rPr lang="en-US" b="1" i="1" u="sng" dirty="0" smtClean="0"/>
              <a:t>Significance of factories:</a:t>
            </a:r>
          </a:p>
          <a:p>
            <a:pPr lvl="1"/>
            <a:r>
              <a:rPr lang="en-US" dirty="0" smtClean="0"/>
              <a:t>Change in manufacturing from home to factories</a:t>
            </a:r>
          </a:p>
          <a:p>
            <a:r>
              <a:rPr lang="en-US" dirty="0" smtClean="0"/>
              <a:t>1840:</a:t>
            </a:r>
          </a:p>
          <a:p>
            <a:pPr lvl="1"/>
            <a:r>
              <a:rPr lang="en-US" dirty="0" smtClean="0"/>
              <a:t>MVB establishes 10 work day for federal employees</a:t>
            </a:r>
          </a:p>
          <a:p>
            <a:r>
              <a:rPr lang="en-US" dirty="0" smtClean="0"/>
              <a:t>Strikes were illegal and rare, but did happen</a:t>
            </a:r>
          </a:p>
          <a:p>
            <a:r>
              <a:rPr lang="en-US" i="1" dirty="0" smtClean="0"/>
              <a:t>Commonwealth v. Hunt:</a:t>
            </a:r>
          </a:p>
          <a:p>
            <a:pPr lvl="1"/>
            <a:r>
              <a:rPr lang="en-US" dirty="0" smtClean="0"/>
              <a:t>Massachusetts Supreme Court </a:t>
            </a:r>
          </a:p>
          <a:p>
            <a:pPr lvl="2"/>
            <a:r>
              <a:rPr lang="en-US" dirty="0" smtClean="0"/>
              <a:t>Decision: Labor unions legal, so long as they were not violent or subversive</a:t>
            </a:r>
          </a:p>
          <a:p>
            <a:pPr lvl="2"/>
            <a:r>
              <a:rPr lang="en-US" dirty="0" smtClean="0"/>
              <a:t>More symbolic than immediately significant.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762000"/>
            <a:ext cx="673528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26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242</TotalTime>
  <Words>749</Words>
  <Application>Microsoft Office PowerPoint</Application>
  <PresentationFormat>On-screen Show (4:3)</PresentationFormat>
  <Paragraphs>114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Georgia</vt:lpstr>
      <vt:lpstr>Wingdings</vt:lpstr>
      <vt:lpstr>Wingdings 2</vt:lpstr>
      <vt:lpstr>Civic</vt:lpstr>
      <vt:lpstr>Chapter 14</vt:lpstr>
      <vt:lpstr>Shaping the Western Landscape</vt:lpstr>
      <vt:lpstr>Immigration (Irish) </vt:lpstr>
      <vt:lpstr>Immigration contd. (Germans)</vt:lpstr>
      <vt:lpstr>Nativism</vt:lpstr>
      <vt:lpstr>What was the “Market Revolution?”</vt:lpstr>
      <vt:lpstr>Inventions and Inventors</vt:lpstr>
      <vt:lpstr>Inventions Continued</vt:lpstr>
      <vt:lpstr>Factory Life</vt:lpstr>
      <vt:lpstr>Transportation</vt:lpstr>
      <vt:lpstr>“Clinton’s Big Ditch” in NY</vt:lpstr>
      <vt:lpstr>Effects on the Union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 Review</dc:title>
  <dc:creator>Adam Norris</dc:creator>
  <cp:lastModifiedBy>Matthew Cirbo</cp:lastModifiedBy>
  <cp:revision>21</cp:revision>
  <dcterms:created xsi:type="dcterms:W3CDTF">2012-11-30T13:44:35Z</dcterms:created>
  <dcterms:modified xsi:type="dcterms:W3CDTF">2016-10-26T16:43:49Z</dcterms:modified>
</cp:coreProperties>
</file>